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8F89A8-C363-40B4-B154-5E1FCCD4B5F3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7765FAD-97D8-4F3A-8431-DC131545F68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&#1052;&#1091;&#1079;&#1086;&#1085;\&#1044;&#1086;&#1078;&#1076;&#1100;%20&#8470;2.mp3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344543">
            <a:off x="584220" y="1274612"/>
            <a:ext cx="7772400" cy="2337895"/>
          </a:xfrm>
        </p:spPr>
        <p:txBody>
          <a:bodyPr>
            <a:noAutofit/>
          </a:bodyPr>
          <a:lstStyle/>
          <a:p>
            <a:r>
              <a:rPr lang="ru-RU" sz="6000" i="1" cap="none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Авторская песня.</a:t>
            </a:r>
            <a:r>
              <a:rPr lang="ru-RU" sz="6000" i="1" dirty="0" smtClean="0">
                <a:latin typeface="Century Gothic" pitchFamily="34" charset="0"/>
              </a:rPr>
              <a:t/>
            </a:r>
            <a:br>
              <a:rPr lang="ru-RU" sz="6000" i="1" dirty="0" smtClean="0">
                <a:latin typeface="Century Gothic" pitchFamily="34" charset="0"/>
              </a:rPr>
            </a:br>
            <a:endParaRPr lang="ru-RU" sz="6000" i="1" dirty="0">
              <a:latin typeface="Century Gothi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Сердобские</a:t>
            </a:r>
            <a:r>
              <a:rPr lang="ru-RU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 барды</a:t>
            </a:r>
          </a:p>
          <a:p>
            <a:endParaRPr lang="ru-RU" sz="4000" b="1" dirty="0" smtClean="0">
              <a:ln w="10541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  <a:p>
            <a:r>
              <a:rPr lang="ru-RU" sz="18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                                                                               Презентацию подготовила</a:t>
            </a:r>
          </a:p>
          <a:p>
            <a:r>
              <a:rPr lang="ru-RU" sz="18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                                                                      Ученица 9 класса «А»</a:t>
            </a:r>
          </a:p>
          <a:p>
            <a:r>
              <a:rPr lang="ru-RU" sz="18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                                                                     Бодрягина Светлана</a:t>
            </a:r>
            <a:endParaRPr lang="ru-RU" sz="1800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getImageCADLTPZ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ru-RU" dirty="0" smtClean="0">
                <a:ln w="10541" cmpd="sng">
                  <a:solidFill>
                    <a:srgbClr val="FFFF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Алексей Марьин.</a:t>
            </a:r>
            <a:endParaRPr lang="ru-RU" dirty="0">
              <a:ln w="10541" cmpd="sng">
                <a:solidFill>
                  <a:srgbClr val="FFFF0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212976"/>
            <a:ext cx="9144000" cy="3645024"/>
          </a:xfrm>
        </p:spPr>
        <p:txBody>
          <a:bodyPr/>
          <a:lstStyle/>
          <a:p>
            <a:r>
              <a:rPr lang="ru-RU" b="1" i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Алексей Марьин родился в 1972 году в городе Сердобске. Закончил 10 школу с серебряной медалью. После школы Алексей Владимирович обучался в ПГПУ им. Белинского на естественно-географическом факультете . В настоящее время он занимает должность директора  Центра Детского Творчества.   Женат. Имеет дочь и сына.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getImageCARY78K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pic>
        <p:nvPicPr>
          <p:cNvPr id="7" name="Рисунок 6" descr="getImageCAGSUYQ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0"/>
            <a:ext cx="457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80360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Уже в 7 классе Алексей Марьин играл на гитаре. В институте у него была своя музыкальная группа – «Акустические сны». В 1994 году  Алексей Владимирович написал музыку к спектаклю «Балаганчик» Людмилы Фроловой по мотивам одноименной пьесы А.Блока. </a:t>
            </a:r>
            <a:endParaRPr lang="ru-RU" b="1" dirty="0">
              <a:ln w="10541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getImageCA2PK8K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42"/>
            <a:ext cx="9144000" cy="685854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01008"/>
            <a:ext cx="9144000" cy="3356992"/>
          </a:xfrm>
        </p:spPr>
        <p:txBody>
          <a:bodyPr/>
          <a:lstStyle/>
          <a:p>
            <a:r>
              <a:rPr lang="ru-RU" sz="3200" b="1" i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Написанные им песни на стихи Сердобских поэтов Владимира Бахарева  «Мой тихий край…» и Евгении Мягковой «Встреча Адама и Евы в раю» принесли ему трофеи на областных фестивалях авторской песни.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getImageCAIZN7T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0"/>
            <a:ext cx="4716016" cy="6858000"/>
          </a:xfrm>
          <a:prstGeom prst="rect">
            <a:avLst/>
          </a:prstGeom>
        </p:spPr>
      </p:pic>
      <p:pic>
        <p:nvPicPr>
          <p:cNvPr id="4" name="Рисунок 3" descr="getImageCAUEK2U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4999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780928"/>
            <a:ext cx="9144000" cy="407707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Алексей Марьин постоянно принимает участие в фестивале «Хопер» и является его основателем. Впервые этот фестиваль состоялся 21 августа 2001 года. И по сегодняшний день он не утратил свою  популярность. Каждый год на  этот фестиваль авторской песни приезжает всё больше участников, не только с Пензенской области, но и  с других городов России.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getImageCAS7A9F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0"/>
            <a:ext cx="4572000" cy="6858000"/>
          </a:xfrm>
          <a:prstGeom prst="rect">
            <a:avLst/>
          </a:prstGeom>
        </p:spPr>
      </p:pic>
      <p:pic>
        <p:nvPicPr>
          <p:cNvPr id="4" name="Содержимое 3" descr="foto176x220_ru_sadness_screensavers_0051.gif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457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4810546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Вашему вниманию предоставляется песня А.В. Марьина «Дождь»</a:t>
            </a:r>
            <a:endParaRPr lang="ru-RU" sz="3600" i="1" dirty="0">
              <a:ln w="10541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8" name="Дождь №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179512" y="18864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71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Рисунок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54"/>
            <a:ext cx="9144000" cy="683724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0717642">
            <a:off x="918113" y="3358886"/>
            <a:ext cx="8209798" cy="284969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Спасибо за внимание!</a:t>
            </a:r>
            <a:endParaRPr lang="ru-RU" sz="5400" b="1" dirty="0">
              <a:ln w="10541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146</TotalTime>
  <Words>220</Words>
  <Application>Microsoft Office PowerPoint</Application>
  <PresentationFormat>Экран (4:3)</PresentationFormat>
  <Paragraphs>13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Авторская песня. </vt:lpstr>
      <vt:lpstr>Алексей Марьин.</vt:lpstr>
      <vt:lpstr>Слайд 3</vt:lpstr>
      <vt:lpstr>Слайд 4</vt:lpstr>
      <vt:lpstr>Слайд 5</vt:lpstr>
      <vt:lpstr>Вашему вниманию предоставляется песня А.В. Марьина «Дождь»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userбодрягина</dc:creator>
  <cp:lastModifiedBy>userбодрягина</cp:lastModifiedBy>
  <cp:revision>6</cp:revision>
  <dcterms:created xsi:type="dcterms:W3CDTF">2011-12-07T14:59:09Z</dcterms:created>
  <dcterms:modified xsi:type="dcterms:W3CDTF">2011-12-07T17:25:54Z</dcterms:modified>
</cp:coreProperties>
</file>