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78" r:id="rId6"/>
    <p:sldId id="279" r:id="rId7"/>
    <p:sldId id="268" r:id="rId8"/>
    <p:sldId id="280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81" r:id="rId18"/>
    <p:sldId id="282" r:id="rId19"/>
    <p:sldId id="277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6774380" cy="44008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Химические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вещества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применяемые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для изготовлений тканей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спортивной одежды.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6434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Выполнила: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Буянова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Наталья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ученица   8Б класса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МОУ СОШ №9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Руководитель : Лебедева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Валентина Алексеевна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учитель  химии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1chemicalset4-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286388"/>
            <a:ext cx="1578636" cy="118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ия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56376" cy="578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ия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812360" cy="5675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ия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7668344" cy="557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ия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45267"/>
            <a:ext cx="7632848" cy="5545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93501" y="824027"/>
            <a:ext cx="4956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Футбольная форма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сборной команды МОУ СОШ №9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F:\химия\S6000446.JPG"/>
          <p:cNvPicPr/>
          <p:nvPr/>
        </p:nvPicPr>
        <p:blipFill>
          <a:blip r:embed="rId2" cstate="print"/>
          <a:srcRect l="8065" r="21441"/>
          <a:stretch>
            <a:fillRect/>
          </a:stretch>
        </p:blipFill>
        <p:spPr bwMode="auto">
          <a:xfrm>
            <a:off x="1187624" y="1412776"/>
            <a:ext cx="145584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химия\s25382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4760858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 для игры в футбол и к ней предъявляются требования особые. Выполнено из 100%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полиэстра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не впитывает влагу, остаётся сухой, сохраняя свой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первоначалный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вес, лёгкая не сковывает движения, не намокает, не прилипает к телу, но нуждается в должном уходе. Стирка: после каждой игры в тёплой воде лучше отдельно от других вещей строго следовать инструкциям на этикетке. Не хранить  в смятом состоянии.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один из основных видов спорта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МОУ СОШ № 9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" name="Рисунок 2" descr="F:\химия\x_13fcb5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химия\DSC01237.JPG"/>
          <p:cNvPicPr/>
          <p:nvPr/>
        </p:nvPicPr>
        <p:blipFill>
          <a:blip r:embed="rId3" cstate="print"/>
          <a:srcRect l="60233"/>
          <a:stretch>
            <a:fillRect/>
          </a:stretch>
        </p:blipFill>
        <p:spPr bwMode="auto">
          <a:xfrm>
            <a:off x="6732240" y="1412776"/>
            <a:ext cx="1152129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химия\s06670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339752" y="4581128"/>
            <a:ext cx="3851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Костюм для плавания и состав: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плавки детские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95% хлопка, 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плавки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80 % полиамида, 20 %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купальники для девочек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80 % полиамид, 20 %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790" y="680011"/>
            <a:ext cx="5211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Баскетбольная форма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сборной команды МОУ СОШ №9.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7" name="Рисунок 3" descr="S6000448"/>
          <p:cNvPicPr>
            <a:picLocks noChangeAspect="1" noChangeArrowheads="1"/>
          </p:cNvPicPr>
          <p:nvPr/>
        </p:nvPicPr>
        <p:blipFill>
          <a:blip r:embed="rId2" cstate="print"/>
          <a:srcRect l="7568" t="2834" r="23784"/>
          <a:stretch>
            <a:fillRect/>
          </a:stretch>
        </p:blipFill>
        <p:spPr bwMode="auto">
          <a:xfrm>
            <a:off x="1691680" y="1700808"/>
            <a:ext cx="1296144" cy="2574032"/>
          </a:xfrm>
          <a:prstGeom prst="rect">
            <a:avLst/>
          </a:prstGeom>
          <a:noFill/>
        </p:spPr>
      </p:pic>
      <p:pic>
        <p:nvPicPr>
          <p:cNvPr id="1026" name="Рисунок 4" descr="s071988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3172143" cy="194421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77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9552" y="4858707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Состоит майка и трусы выполнены в виде шорт. Выполнены из мягкой синтетической ткани 100% полиэстер. Которая легко стирается, не требует особого ухода и дольше сохраняет свой внешний вид. Гигроскопичен, не вызывает аллергии.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img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30" y="620688"/>
            <a:ext cx="3924135" cy="5544616"/>
          </a:xfrm>
          <a:prstGeom prst="rect">
            <a:avLst/>
          </a:prstGeom>
          <a:noFill/>
        </p:spPr>
      </p:pic>
      <p:pic>
        <p:nvPicPr>
          <p:cNvPr id="2052" name="Picture 4" descr="G:\img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851" y="620688"/>
            <a:ext cx="3927964" cy="555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mg013.jpg"/>
          <p:cNvPicPr>
            <a:picLocks noChangeAspect="1" noChangeArrowheads="1"/>
          </p:cNvPicPr>
          <p:nvPr/>
        </p:nvPicPr>
        <p:blipFill>
          <a:blip r:embed="rId2" cstate="print"/>
          <a:srcRect b="43301"/>
          <a:stretch>
            <a:fillRect/>
          </a:stretch>
        </p:blipFill>
        <p:spPr bwMode="auto">
          <a:xfrm>
            <a:off x="1691680" y="836304"/>
            <a:ext cx="5986905" cy="479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620688"/>
            <a:ext cx="74888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Химический состав спортивной одежды в магазинах спортивной одежды торгового комплекса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(состав устанавливался по биркам).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майки (футболки и шорты)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футболка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100% хлопок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футболка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95% хлопок, 5%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футболка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95% хлопок, 5%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спандекс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шорты - 98% хлопок, 2%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шорты - 100% хлопок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брюки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- 100% полиэстер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55% хлопок, 45% полиэстер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легинсы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-85% хлопок, 10% полиэстер, 5%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- 95% хлопок, 5%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костюмы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- 80% хлопок, 20% полиэстер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- 100% полиэстер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верх и подкладка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-90% вискоза, 10%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 детский костюм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65% хлопка, 35% полиэстер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 подростковый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70% полиэстер, 28% вискоза, 2%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спандекс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-баскетбольная форма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100% полиэстер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4.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Куртки спортивные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-100% полиэстер (верх и подкладка)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-куртки  утепленные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80% хлопок, 20% полиэстер, наполнители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пух,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синтепон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5.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плавания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- плавки детские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95% хлопка, 5%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 плавки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80 % полиамида, 20 %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 купальники для девочек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80 % полиамид, 20 %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70 % полиамид, 17 %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13% полиэстер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76 % полиамид, 16 %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эластан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8%полиэстер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7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7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7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7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7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72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72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72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72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72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72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072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072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072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8850" y="692696"/>
            <a:ext cx="69077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Актуальность темы</a:t>
            </a:r>
          </a:p>
          <a:p>
            <a:pPr algn="ctr"/>
            <a:r>
              <a:rPr lang="ru-RU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исследования</a:t>
            </a:r>
            <a:endParaRPr lang="ru-RU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8840"/>
            <a:ext cx="92824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Определяется значимостью вопроса осмысления и применения научных знаний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реальной жизни. Основных химических веществ и компонентов, обеспечивающих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озможность правильного и разумного использования спортивной одежды при </a:t>
            </a:r>
          </a:p>
          <a:p>
            <a:r>
              <a:rPr lang="ru-RU" dirty="0" smtClean="0"/>
              <a:t>з</a:t>
            </a:r>
            <a:r>
              <a:rPr lang="ru-RU" dirty="0" smtClean="0"/>
              <a:t>анятиях физической культурой и спортом. Важно взглянуть на вопросы сквозь             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</a:t>
            </a:r>
            <a:r>
              <a:rPr lang="ru-RU" dirty="0" smtClean="0"/>
              <a:t>изму  химических знаний и вооружить учащихся этими знаниями, как </a:t>
            </a:r>
          </a:p>
          <a:p>
            <a:r>
              <a:rPr lang="ru-RU" dirty="0" smtClean="0"/>
              <a:t>составляющей здорового образа жизни.</a:t>
            </a:r>
            <a:endParaRPr lang="ru-RU" dirty="0"/>
          </a:p>
        </p:txBody>
      </p:sp>
      <p:pic>
        <p:nvPicPr>
          <p:cNvPr id="5" name="Picture 6" descr="баскет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8992" y="4297309"/>
            <a:ext cx="2071702" cy="243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основании проделанной работы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сделать следующие выводы: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0486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Данная работа позволяет сделать вывод, что изучение темы: </a:t>
            </a:r>
            <a:r>
              <a:rPr lang="ru-RU" sz="2000" dirty="0" smtClean="0"/>
              <a:t>«Химические </a:t>
            </a:r>
            <a:r>
              <a:rPr lang="ru-RU" sz="2000" dirty="0" smtClean="0"/>
              <a:t>вещества, применяемые для изготовления спортивной </a:t>
            </a:r>
            <a:r>
              <a:rPr lang="ru-RU" sz="2000" dirty="0" smtClean="0"/>
              <a:t>одежды» </a:t>
            </a:r>
            <a:r>
              <a:rPr lang="ru-RU" sz="2000" dirty="0" smtClean="0"/>
              <a:t>актуально. На основе </a:t>
            </a:r>
            <a:r>
              <a:rPr lang="ru-RU" sz="2000" dirty="0" smtClean="0"/>
              <a:t>теоретических и практических</a:t>
            </a:r>
            <a:r>
              <a:rPr lang="ru-RU" sz="2000" dirty="0" smtClean="0"/>
              <a:t> данных </a:t>
            </a:r>
            <a:r>
              <a:rPr lang="ru-RU" sz="2000" dirty="0" smtClean="0"/>
              <a:t>мы пришли к выводу, что ткани для спортивной одежды </a:t>
            </a:r>
            <a:r>
              <a:rPr lang="ru-RU" sz="2000" dirty="0" smtClean="0"/>
              <a:t>должны удовлетворять всем гигиеническим требованиям: теплопроводности, воздухопроницаемости, гигроскопичности, </a:t>
            </a:r>
            <a:r>
              <a:rPr lang="ru-RU" sz="2000" dirty="0" err="1" smtClean="0"/>
              <a:t>паропроницаемости</a:t>
            </a:r>
            <a:r>
              <a:rPr lang="ru-RU" sz="2000" dirty="0" smtClean="0"/>
              <a:t>, испаряемости влаги. Важно </a:t>
            </a:r>
            <a:r>
              <a:rPr lang="ru-RU" sz="2000" dirty="0" smtClean="0"/>
              <a:t>для занятий физкультурой и спортом правильно покупать и подбирать спортивную одежду, зная свойства </a:t>
            </a:r>
            <a:r>
              <a:rPr lang="ru-RU" sz="2000" dirty="0" smtClean="0"/>
              <a:t>материалов, </a:t>
            </a:r>
            <a:r>
              <a:rPr lang="ru-RU" sz="2000" dirty="0" smtClean="0"/>
              <a:t>из которых она изготовлена, их достоинства и недостатки, чтобы не </a:t>
            </a:r>
          </a:p>
          <a:p>
            <a:r>
              <a:rPr lang="ru-RU" sz="2000" dirty="0" smtClean="0"/>
              <a:t>навредить своему здоровью, самому большому богатству на земле</a:t>
            </a:r>
            <a:r>
              <a:rPr lang="ru-RU" sz="2000" dirty="0" smtClean="0"/>
              <a:t>. При покупке одежды надо требовать </a:t>
            </a:r>
            <a:r>
              <a:rPr lang="ru-RU" sz="2000" dirty="0" smtClean="0"/>
              <a:t>сертификат</a:t>
            </a:r>
            <a:r>
              <a:rPr lang="ru-RU" sz="2000" dirty="0" smtClean="0"/>
              <a:t> </a:t>
            </a:r>
            <a:r>
              <a:rPr lang="ru-RU" sz="2000" dirty="0" smtClean="0"/>
              <a:t>соответствия.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219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Практическая значимость.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040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Знания правильного приобретения и использования спортивной одежды для занятий физкультурой и спортом с точки зрения химии и гигиены, соблюдение всех правил и рекомендаций в совокупности  всех факторов, составляющих  правильный выбор спортивной одежды, позволит сохранить здоровье на долгие годы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06896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Данная работа позволяет нам сформировать концепцию правильного приобретения и использования спортивной одежды для занятий на уроках физической культуры и спортивных тренировках, с точки зрения химии и гигиены: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ткани для спортивной одежды должны быть изготовлены из тканей, отвечающих всем гигиеническим требованиям, чтобы не навредить здоровью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одежда должна оказывать положительное влияния на физиологическое состояние человека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ткани не должны изменять своих гигиенических свойств в процессе эксплуатации спортивной одежды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соблюдение всех правил и рекомендаций в совокупности всех факторов будет способствовать сохранению здоровья на долгие годы.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890" y="1571612"/>
            <a:ext cx="711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I:\sudade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337698" cy="3212976"/>
          </a:xfrm>
          <a:prstGeom prst="rect">
            <a:avLst/>
          </a:prstGeom>
          <a:noFill/>
        </p:spPr>
      </p:pic>
      <p:pic>
        <p:nvPicPr>
          <p:cNvPr id="1027" name="Picture 3" descr="I:\la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088232" cy="3700665"/>
          </a:xfrm>
          <a:prstGeom prst="rect">
            <a:avLst/>
          </a:prstGeom>
          <a:noFill/>
        </p:spPr>
      </p:pic>
      <p:pic>
        <p:nvPicPr>
          <p:cNvPr id="1028" name="Picture 4" descr="I:\ФУТ ФОРМ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012" y="3212976"/>
            <a:ext cx="3267413" cy="286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14422"/>
            <a:ext cx="7065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Цель работы</a:t>
            </a:r>
            <a:r>
              <a:rPr lang="ru-RU" sz="2000" dirty="0" smtClean="0"/>
              <a:t>: </a:t>
            </a:r>
            <a:r>
              <a:rPr lang="ru-RU" dirty="0" smtClean="0"/>
              <a:t>выяснить наиболее часто применяемые волокна </a:t>
            </a:r>
          </a:p>
          <a:p>
            <a:r>
              <a:rPr lang="ru-RU" dirty="0" smtClean="0"/>
              <a:t>при изготовлении тканей для спортивной одежды школьников.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2285992"/>
            <a:ext cx="704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Объект исследования: </a:t>
            </a:r>
            <a:r>
              <a:rPr lang="ru-RU" dirty="0" smtClean="0"/>
              <a:t>материалы и ткани спортивной одежды.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3000372"/>
            <a:ext cx="612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Предмет познания: </a:t>
            </a:r>
            <a:r>
              <a:rPr lang="ru-RU" dirty="0" smtClean="0"/>
              <a:t>состав тканей спортивной одежды.</a:t>
            </a:r>
            <a:endParaRPr lang="ru-RU" dirty="0"/>
          </a:p>
        </p:txBody>
      </p:sp>
      <p:pic>
        <p:nvPicPr>
          <p:cNvPr id="5" name="Picture 6" descr="фут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3643314"/>
            <a:ext cx="4100516" cy="291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31" y="260648"/>
            <a:ext cx="90174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Задачи  исследования: </a:t>
            </a: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FF00"/>
                </a:solidFill>
              </a:rPr>
              <a:t> изучить теоретические основы данной темы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FF00"/>
                </a:solidFill>
              </a:rPr>
              <a:t>подобрать  текстовой и иллюстративный материал для оформления работы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FF00"/>
                </a:solidFill>
              </a:rPr>
              <a:t> на основе полученных данных сделать анализ тканей,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</a:rPr>
              <a:t>применяемых для изготовления спортивной одежды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FF00"/>
                </a:solidFill>
              </a:rPr>
              <a:t>провести качественные реакции на распознавание и свойство волокон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FF00"/>
                </a:solidFill>
              </a:rPr>
              <a:t>организация </a:t>
            </a:r>
            <a:r>
              <a:rPr lang="ru-RU" sz="1400" b="1" dirty="0" err="1" smtClean="0">
                <a:solidFill>
                  <a:srgbClr val="FFFF00"/>
                </a:solidFill>
              </a:rPr>
              <a:t>образовательно</a:t>
            </a:r>
            <a:r>
              <a:rPr lang="ru-RU" sz="1400" b="1" dirty="0" smtClean="0">
                <a:solidFill>
                  <a:srgbClr val="FFFF00"/>
                </a:solidFill>
              </a:rPr>
              <a:t> – разъяснительной работы по </a:t>
            </a:r>
            <a:r>
              <a:rPr lang="ru-RU" sz="1400" b="1" dirty="0" smtClean="0">
                <a:solidFill>
                  <a:srgbClr val="FFFF00"/>
                </a:solidFill>
              </a:rPr>
              <a:t>вопросам </a:t>
            </a:r>
            <a:r>
              <a:rPr lang="ru-RU" sz="1400" b="1" dirty="0" smtClean="0">
                <a:solidFill>
                  <a:srgbClr val="FFFF00"/>
                </a:solidFill>
              </a:rPr>
              <a:t>правильной покупки </a:t>
            </a:r>
            <a:r>
              <a:rPr lang="ru-RU" sz="1400" b="1" dirty="0" smtClean="0">
                <a:solidFill>
                  <a:srgbClr val="FFFF00"/>
                </a:solidFill>
              </a:rPr>
              <a:t>и использования </a:t>
            </a:r>
            <a:r>
              <a:rPr lang="ru-RU" sz="1400" b="1" dirty="0" smtClean="0">
                <a:solidFill>
                  <a:srgbClr val="FFFF00"/>
                </a:solidFill>
              </a:rPr>
              <a:t>спортивной одежды </a:t>
            </a:r>
            <a:r>
              <a:rPr lang="ru-RU" sz="1400" b="1" dirty="0" smtClean="0">
                <a:solidFill>
                  <a:srgbClr val="FFFF00"/>
                </a:solidFill>
              </a:rPr>
              <a:t>на </a:t>
            </a:r>
            <a:r>
              <a:rPr lang="ru-RU" sz="1400" b="1" dirty="0" smtClean="0">
                <a:solidFill>
                  <a:srgbClr val="FFFF00"/>
                </a:solidFill>
              </a:rPr>
              <a:t>занятиях физкультурой и в спортивных секциях среди родителей </a:t>
            </a:r>
            <a:r>
              <a:rPr lang="ru-RU" sz="1400" b="1" dirty="0" smtClean="0">
                <a:solidFill>
                  <a:srgbClr val="FFFF00"/>
                </a:solidFill>
              </a:rPr>
              <a:t>и </a:t>
            </a:r>
            <a:r>
              <a:rPr lang="ru-RU" sz="1400" b="1" dirty="0" smtClean="0">
                <a:solidFill>
                  <a:srgbClr val="FFFF00"/>
                </a:solidFill>
              </a:rPr>
              <a:t>учащихся.</a:t>
            </a:r>
          </a:p>
          <a:p>
            <a:pPr>
              <a:buFont typeface="Wingdings" pitchFamily="2" charset="2"/>
              <a:buChar char="ü"/>
            </a:pP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143" y="3573016"/>
            <a:ext cx="912685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Базой для проводимых исследований были материалы химических волокон, ткани спортивной одежды школьников,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состава тканей по биркам. Химические реактивы кабинета химии школы.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изучение литературы по проблеме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работа по проблеме в сети Интернет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анализ собранных сведений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информационно - аналитический метод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проведение опытов по распознаванию и исследованию химических волокон и тканей изготовленных из них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3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Мы изучили теоретический материал по книгам и в сети Интернет, узнали о классификации и составе натуральных и химических волокон применяемых для производства одежды их достоинства и недостатки. Познакомились с образцами спортивной одежды учащихся школы на уроках физкультуры и спортивных </a:t>
            </a:r>
          </a:p>
          <a:p>
            <a:r>
              <a:rPr lang="ru-RU" sz="2000" dirty="0" smtClean="0"/>
              <a:t>тренировках и магазине спортивной одежды. Провели анализ состава тканей по этикеткам и опытным путём на базе кабинета химии провели ряд экспериментов, где изучили свойства волокон и тканей. А также методы их распознавания.</a:t>
            </a:r>
            <a:endParaRPr lang="ru-RU" sz="2000" dirty="0"/>
          </a:p>
        </p:txBody>
      </p:sp>
      <p:pic>
        <p:nvPicPr>
          <p:cNvPr id="3" name="Рисунок 2" descr="520ba_ORIG-Polyester_Sewing_Thread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73216"/>
            <a:ext cx="1285880" cy="1285880"/>
          </a:xfrm>
          <a:prstGeom prst="rect">
            <a:avLst/>
          </a:prstGeom>
        </p:spPr>
      </p:pic>
      <p:pic>
        <p:nvPicPr>
          <p:cNvPr id="1026" name="Picture 2" descr="I:\Polyester Coloured Fiber&amp;&amp;-56992739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05064"/>
            <a:ext cx="1073696" cy="1073696"/>
          </a:xfrm>
          <a:prstGeom prst="rect">
            <a:avLst/>
          </a:prstGeom>
          <a:noFill/>
        </p:spPr>
      </p:pic>
      <p:pic>
        <p:nvPicPr>
          <p:cNvPr id="1027" name="Picture 3" descr="I:\ФУТБОЛЬНАЯ ФОР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45224"/>
            <a:ext cx="956519" cy="1150654"/>
          </a:xfrm>
          <a:prstGeom prst="rect">
            <a:avLst/>
          </a:prstGeom>
          <a:noFill/>
        </p:spPr>
      </p:pic>
      <p:pic>
        <p:nvPicPr>
          <p:cNvPr id="1028" name="Picture 4" descr="I:\obrazek_922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1071794" cy="1229122"/>
          </a:xfrm>
          <a:prstGeom prst="rect">
            <a:avLst/>
          </a:prstGeom>
          <a:noFill/>
        </p:spPr>
      </p:pic>
      <p:pic>
        <p:nvPicPr>
          <p:cNvPr id="1029" name="Picture 5" descr="I:\018-2669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653136"/>
            <a:ext cx="969642" cy="1398910"/>
          </a:xfrm>
          <a:prstGeom prst="rect">
            <a:avLst/>
          </a:prstGeom>
          <a:noFill/>
        </p:spPr>
      </p:pic>
      <p:pic>
        <p:nvPicPr>
          <p:cNvPr id="1030" name="Picture 6" descr="I:\la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77072"/>
            <a:ext cx="1295575" cy="1864296"/>
          </a:xfrm>
          <a:prstGeom prst="rect">
            <a:avLst/>
          </a:prstGeom>
          <a:noFill/>
        </p:spPr>
      </p:pic>
      <p:pic>
        <p:nvPicPr>
          <p:cNvPr id="1032" name="Picture 8" descr="I:\Фото00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05064"/>
            <a:ext cx="279487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92" y="116632"/>
            <a:ext cx="9071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Химический эксперимент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«Исследуем волокна 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ткани»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3973125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Химическая природа волокон определяет их устойчивость способность к окрашиванию и набуханию.  В свою очередь способность к набуханию влияет на электрические свойства и на прочность во влажном состоянии. Теплоизолирующие свойства определяются общим строением волокон и состоянием поверхности. Волокна с гладкой поверхностью прилегают друг к другу плотнее, чем извитые волокна типа шерсти следовательно в тканях и нитей с гладкой поверхностью не может содержаться много воздуха, то есть они будут менее тёплыми. По внешнему виду ткани можно сказать, из какого волокна она изготовлена. Характер горения волокна: цвет пламени, наличие копоти, запах, горение в пламени, вне пламени, остаток, действие  кислот и щелочей, расплава фенола.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365" y="980728"/>
            <a:ext cx="7644623" cy="555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3488"/>
            <a:ext cx="4423146" cy="62496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60932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Капрон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165304"/>
            <a:ext cx="876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Полиэстер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661248"/>
            <a:ext cx="76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Вискоза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754" y="980728"/>
            <a:ext cx="7758142" cy="563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1094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20</cp:revision>
  <dcterms:modified xsi:type="dcterms:W3CDTF">2012-02-08T08:01:46Z</dcterms:modified>
</cp:coreProperties>
</file>