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714356"/>
            <a:ext cx="72523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Владимир Высоцкий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00760" y="4643446"/>
            <a:ext cx="273985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Выполнила: </a:t>
            </a:r>
          </a:p>
          <a:p>
            <a:r>
              <a:rPr lang="ru-RU" sz="2400" b="1" dirty="0" err="1" smtClean="0">
                <a:solidFill>
                  <a:srgbClr val="0070C0"/>
                </a:solidFill>
              </a:rPr>
              <a:t>Буянова</a:t>
            </a:r>
            <a:r>
              <a:rPr lang="ru-RU" sz="2400" b="1" dirty="0" smtClean="0">
                <a:solidFill>
                  <a:srgbClr val="0070C0"/>
                </a:solidFill>
              </a:rPr>
              <a:t> Наташа </a:t>
            </a:r>
          </a:p>
          <a:p>
            <a:r>
              <a:rPr lang="ru-RU" sz="2000" b="1" dirty="0" smtClean="0">
                <a:solidFill>
                  <a:srgbClr val="0070C0"/>
                </a:solidFill>
              </a:rPr>
              <a:t>Ученица 8Б класса</a:t>
            </a:r>
            <a:endParaRPr lang="ru-RU" sz="2000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 descr="В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1785926"/>
            <a:ext cx="3214696" cy="420206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45010" y="500042"/>
            <a:ext cx="8698990" cy="14773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Владимир Семёнович Высоцкий 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(25 января 1938,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Москва— 25 июля 1980, там же)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— советский поэт и автор-исполнитель, актёр, автор прозаических произведений.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Лауреат Государственной премии СССР (1987 — 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посмертно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Рисунок 3" descr="В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02" y="2285992"/>
            <a:ext cx="5429288" cy="400052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57166"/>
            <a:ext cx="87154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Владимир Высоцкий вошел в историю как автор-исполнитель своих стихов и песен под акустическую семиструнную «русскую» гитару.</a:t>
            </a:r>
            <a:endParaRPr lang="ru-RU" sz="2800" dirty="0"/>
          </a:p>
        </p:txBody>
      </p:sp>
      <p:pic>
        <p:nvPicPr>
          <p:cNvPr id="3" name="Рисунок 2" descr="В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2071678"/>
            <a:ext cx="5857884" cy="390525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82867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В начале 1960-х годов появились первые песни Высоцкого. Песня «Татуировка», написанная в 1961 году в Ленинграде, многими считается первой. Неоднократно таковой её называл и сам Высоцкий. Эта песня положила начало цикла «блатной» тематики.</a:t>
            </a:r>
          </a:p>
          <a:p>
            <a:endParaRPr lang="ru-RU" sz="2000" dirty="0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1000100" y="2071678"/>
            <a:ext cx="7715304" cy="34778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Однако существует песня «49 дней», датируемая 1960 годом, о подвиге четырёх советских солдат, дрейфовавших и выживших в Тихом океане.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Отношение автора к песне было весьма критичным: в автографе ей дан над заголовок «Пособие для начинающих и законченных халтурщиков», с пояснением в конце, что «таким же образом могут быть написаны» стихи на любые актуальные темы. «Надо только взять фамилии и иногда читать газеты». Но, несмотря на то, что Высоцкий как бы исключал эту песню из своего творчества (называя «Татуировку» первой), известны фонограммы её исполнений в 1964—1969 гг.</a:t>
            </a:r>
            <a:endParaRPr kumimoji="0" lang="ru-RU" sz="4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14282" y="214290"/>
            <a:ext cx="892971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Высоцкий написал свыше 100 стихотворений, около 600 песен и поэму для детей (в двух частях), в общей сложности его перу принадлежит приблизительно 700 поэтических произведений.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Довольно много песен было написано специально для кинофильмов, но большая их часть, иногда по техническим причинам, но чаще из-за бюрократических запретов, в окончательные версии не вошла (например, в фильмы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Земля Санникова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Вторая попытка Виктора Крохина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Особое мнение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»</a:t>
            </a:r>
            <a:r>
              <a:rPr lang="ru-RU" sz="2000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другие).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" name="Рисунок 2" descr="в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58" y="3286125"/>
            <a:ext cx="4714908" cy="314327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785786" y="428604"/>
            <a:ext cx="8072494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Высоцкий пел о повседневной жизни и 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Великой Отечественной войне, о жизни рабочих и судьбах народов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всё это и принесло ему широкую популярность. Точность и образность языка, исполнение песен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 первого лица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искренность автора, экспрессивность исполнения создавали у слушателей впечатление, что Высоцкий пел об опыте собственной жизни (даже об участии в Великой Отечественной войне, по окончании которой Высоцкому было всего 7 лет)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хотя подавляющая часть историй, рассказанных в песнях, была либо целиком и полностью придумана автором, либо основана на рассказах других людей.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" name="Рисунок 2" descr="в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6109" y="3714752"/>
            <a:ext cx="2002956" cy="288491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571472" y="214290"/>
            <a:ext cx="821537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Песни Высоцкого отличаются повышенным вниманием, в первую очередь, к тексту и содержанию, а не к форме (с противопоставлением себя эстраде и с критикой (возможно, самой первой)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попсы, хотя и без использования термина).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Высоцкий сознательно играл на расстроенной гитаре. Познакомившийся с ним незадолго до его смерти профессиональный музыкант Зиновий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Шершер</a:t>
            </a:r>
            <a:r>
              <a:rPr lang="ru-RU" sz="2000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вспоминал: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 настраивал ему гитару. Очень старался, а он взял инструмент в руки и все струны немножко приспустил.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 люблю, чтобы она гудела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…»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" name="Рисунок 2" descr="в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3286124"/>
            <a:ext cx="2168470" cy="321589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2714620"/>
            <a:ext cx="78598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Спасибо за внимание!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</TotalTime>
  <Words>236</Words>
  <PresentationFormat>Экран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4</cp:revision>
  <dcterms:modified xsi:type="dcterms:W3CDTF">2011-12-03T11:56:47Z</dcterms:modified>
</cp:coreProperties>
</file>